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100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DF311-0821-96B4-7183-7359A5D1B0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F43BEB-2A9C-2234-8175-652CB1C8D3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27D240-F2F4-B22C-3D56-4B0C20D9B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D963-DFDA-48FD-AA75-9072627304D4}" type="datetimeFigureOut">
              <a:rPr lang="en-CA" smtClean="0"/>
              <a:t>2023-11-02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6731C-843D-2DAF-3C8F-1C7BDBB97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C847B4-C2F5-34E0-54A9-742FAD7ED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3EE85-B646-430F-8E3C-A173655D3A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3281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E146E-AACA-9877-5884-1883FF1C3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B7AA2C-CC52-0BD6-C3BE-0E5456AA6C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E6469-F317-BA1C-65D5-7BA20468D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D963-DFDA-48FD-AA75-9072627304D4}" type="datetimeFigureOut">
              <a:rPr lang="en-CA" smtClean="0"/>
              <a:t>2023-11-02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0A734-47E1-EC04-9647-24D799E40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46322E-491E-0556-0777-69A623DD2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3EE85-B646-430F-8E3C-A173655D3A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1281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E822F2-23CE-76F7-AA7B-920BC27F09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8828C3-AB51-E282-E3FE-DB476E8E4A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6BD23-518A-C963-99C2-FCD77AED4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D963-DFDA-48FD-AA75-9072627304D4}" type="datetimeFigureOut">
              <a:rPr lang="en-CA" smtClean="0"/>
              <a:t>2023-11-02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15863-AF4C-CB8A-AD69-7DE0DA529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EEEED-8D78-7CFB-B58B-10FCF05A3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3EE85-B646-430F-8E3C-A173655D3A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6377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89216-665A-0058-EF5F-FA2E24695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40773-D7A7-FFA8-2D12-A8FB10281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22DC9-AA6D-1CCC-36D2-D4FF2F367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D963-DFDA-48FD-AA75-9072627304D4}" type="datetimeFigureOut">
              <a:rPr lang="en-CA" smtClean="0"/>
              <a:t>2023-11-02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AC007-3E01-FDFA-948A-6E40F6447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FDD4A-FF02-5DE0-8C04-DCC8A3FC8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3EE85-B646-430F-8E3C-A173655D3A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995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E48D5-98B0-1EA9-5C5F-A2A83E63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642DD-CBBE-B1A8-8E56-4029C9CE4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3B751-C66E-5766-06CA-3C4A0AC35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D963-DFDA-48FD-AA75-9072627304D4}" type="datetimeFigureOut">
              <a:rPr lang="en-CA" smtClean="0"/>
              <a:t>2023-11-02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2E7BB-E437-A546-DE4E-4D4C7FD94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91897-01CD-A41F-11C7-336FCC86A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3EE85-B646-430F-8E3C-A173655D3A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0638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C0DD7-03CA-CF01-4292-EA2FACC02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782CA-58BB-D03A-5459-9D15DD4EE2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E38580-38EF-CD71-2B72-D061AAE9F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EEB5E6-6F78-4A96-2612-03A682816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D963-DFDA-48FD-AA75-9072627304D4}" type="datetimeFigureOut">
              <a:rPr lang="en-CA" smtClean="0"/>
              <a:t>2023-11-02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4CCECF-BFF4-2C41-B690-91F3E772D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7D56B-0602-AC45-580C-351A49266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3EE85-B646-430F-8E3C-A173655D3A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7100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4FDB0-5A66-4C81-D54F-CE3726E67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E6BDD-E4B9-2754-908E-E97ED97B32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CDC1F6-08F8-6FA0-B0DD-FAF8D790E3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8C53B1-E2F0-02D4-8D5D-A0EC3D9AED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9970A2-9CC7-9083-E90F-634E1E6EFC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91DE97-0D7E-FC56-57C5-7D8263100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D963-DFDA-48FD-AA75-9072627304D4}" type="datetimeFigureOut">
              <a:rPr lang="en-CA" smtClean="0"/>
              <a:t>2023-11-02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1BD6B6-A27A-15A0-0EED-4581C91C1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009E65-33BF-32F5-1E67-95AF9104D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3EE85-B646-430F-8E3C-A173655D3A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4474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DBB40-47E8-C6A1-4765-0ABEB4230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04FBC-818A-4EF9-9757-B7AFA8876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D963-DFDA-48FD-AA75-9072627304D4}" type="datetimeFigureOut">
              <a:rPr lang="en-CA" smtClean="0"/>
              <a:t>2023-11-02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756DF1-8A0B-1A8D-6206-C3A67CEDF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2EC5C-1BE8-938C-FBFE-833DF52F9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3EE85-B646-430F-8E3C-A173655D3A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5142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14B1DA-A242-3980-3718-5EFA98979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D963-DFDA-48FD-AA75-9072627304D4}" type="datetimeFigureOut">
              <a:rPr lang="en-CA" smtClean="0"/>
              <a:t>2023-11-02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053234-2B6C-789C-BCFF-0EE55845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4785A-8A3E-F7F2-A61F-03F13F52B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3EE85-B646-430F-8E3C-A173655D3A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6032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DE848-B80C-3414-08CA-BA83D02F2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0147F-6E73-36BF-36D2-DC6C444AA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2F8569-D8DF-4AE8-388F-00985D9C91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F743AD-B948-4DDE-20BD-B11AECD62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D963-DFDA-48FD-AA75-9072627304D4}" type="datetimeFigureOut">
              <a:rPr lang="en-CA" smtClean="0"/>
              <a:t>2023-11-02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6E08AE-0354-730B-662B-CC784E585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6247D8-1F69-2001-F68B-25B5E945D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3EE85-B646-430F-8E3C-A173655D3A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7465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C61D7-2EF6-F845-FBAD-3DA10857A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EECE95-C75F-9C30-294A-522080039D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988453-E209-8901-0945-56965B905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CD5086-CA68-E7AD-3551-82208A5AE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D963-DFDA-48FD-AA75-9072627304D4}" type="datetimeFigureOut">
              <a:rPr lang="en-CA" smtClean="0"/>
              <a:t>2023-11-02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D169F4-374A-515C-F2C0-1D2DFE1FE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6EA7E2-B74D-499E-5B26-033203408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3EE85-B646-430F-8E3C-A173655D3A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2073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57C228-A2CA-49AA-EAA0-71087B2F0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BB320-57F5-A8E1-A454-291BC312B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47930-708C-E4C4-CFD6-18DEA6827C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7D963-DFDA-48FD-AA75-9072627304D4}" type="datetimeFigureOut">
              <a:rPr lang="en-CA" smtClean="0"/>
              <a:t>2023-11-02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AB7808-FBFB-5DC5-563C-DF07F6854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7FA33-57F4-7E02-845D-56523079EC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3EE85-B646-430F-8E3C-A173655D3A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1126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9BA77-5A1E-7A28-F90A-D5F24EDEE5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en-CA" sz="4000">
                <a:solidFill>
                  <a:schemeClr val="tx2"/>
                </a:solidFill>
              </a:rPr>
              <a:t>SpaceDodge Game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617DCD-7C56-E4B5-2D4C-EDD08EE1FE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en-CA" sz="2000">
                <a:solidFill>
                  <a:schemeClr val="tx2"/>
                </a:solidFill>
              </a:rPr>
              <a:t>By Karim Mahmoud</a:t>
            </a:r>
          </a:p>
        </p:txBody>
      </p:sp>
      <p:pic>
        <p:nvPicPr>
          <p:cNvPr id="7" name="Graphic 6" descr="Game controller">
            <a:extLst>
              <a:ext uri="{FF2B5EF4-FFF2-40B4-BE49-F238E27FC236}">
                <a16:creationId xmlns:a16="http://schemas.microsoft.com/office/drawing/2014/main" id="{2EA32B67-557C-84D3-04C9-29E2A6BFC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5504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19F7815-3AA2-7679-26F4-A63338C8B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668" y="4843169"/>
            <a:ext cx="12196668" cy="2016059"/>
            <a:chOff x="-4668" y="4843169"/>
            <a:chExt cx="12196668" cy="201605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56154CE-3587-5C44-2A6B-1FE49B302C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4668" y="4843169"/>
              <a:ext cx="12196668" cy="2015947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7A46DB-98C4-E666-AEC5-DF8B5DD9E7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4668" y="4844400"/>
              <a:ext cx="10565988" cy="2014828"/>
            </a:xfrm>
            <a:prstGeom prst="rect">
              <a:avLst/>
            </a:prstGeom>
            <a:gradFill flip="none" rotWithShape="1">
              <a:gsLst>
                <a:gs pos="3000">
                  <a:schemeClr val="accent2"/>
                </a:gs>
                <a:gs pos="40000">
                  <a:schemeClr val="accent2">
                    <a:alpha val="0"/>
                  </a:schemeClr>
                </a:gs>
              </a:gsLst>
              <a:lin ang="17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9F8962A-028A-2EBA-FBCF-F9B033440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4668" y="4843170"/>
              <a:ext cx="10309010" cy="2006799"/>
            </a:xfrm>
            <a:prstGeom prst="rect">
              <a:avLst/>
            </a:prstGeom>
            <a:gradFill>
              <a:gsLst>
                <a:gs pos="0">
                  <a:schemeClr val="accent5">
                    <a:alpha val="76000"/>
                  </a:schemeClr>
                </a:gs>
                <a:gs pos="67000">
                  <a:schemeClr val="accent2">
                    <a:alpha val="0"/>
                  </a:scheme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139663-D7C2-5898-E610-2183584AC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105876" y="4851203"/>
              <a:ext cx="8086124" cy="2006797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50000"/>
                    <a:alpha val="36000"/>
                  </a:schemeClr>
                </a:gs>
                <a:gs pos="45000">
                  <a:schemeClr val="accent5">
                    <a:alpha val="0"/>
                  </a:schemeClr>
                </a:gs>
              </a:gsLst>
              <a:lin ang="4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2070787-A1E1-4B69-144B-04CE1FF87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630" y="5167417"/>
            <a:ext cx="8949690" cy="14656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9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Thanks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Graphic 6" descr="Like">
            <a:extLst>
              <a:ext uri="{FF2B5EF4-FFF2-40B4-BE49-F238E27FC236}">
                <a16:creationId xmlns:a16="http://schemas.microsoft.com/office/drawing/2014/main" id="{593F8711-1C2B-DCCC-AC79-AECDC3BDB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8511" y="461527"/>
            <a:ext cx="3894978" cy="389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573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DDA8CE9-E0A6-4FF2-823D-D0860760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195564-33B9-434B-9641-764F5905A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18C537-E336-47C4-836B-C342A230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81F97D2-9A0D-4CA5-B9AF-27B558BCF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678A47C-892D-47C9-A5D8-F8860B1B0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9E8FDFA-59ED-4D6F-BA20-10CDF843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958D9A5-8003-4D92-8C05-787C630F7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1259D8-0C3A-4069-A22F-537BBBB6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90700B4-CEB5-450F-9EA7-95E355B50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582300F-F646-4FC3-94FC-0582F4B5E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BB8E8B8-1900-4326-8858-F375F5D8A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B79A144-DF9F-5F15-2A85-627012C308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1055098"/>
            <a:ext cx="5760719" cy="4747805"/>
          </a:xfrm>
        </p:spPr>
        <p:txBody>
          <a:bodyPr anchor="ctr">
            <a:normAutofit/>
          </a:bodyPr>
          <a:lstStyle/>
          <a:p>
            <a:pPr algn="l"/>
            <a:r>
              <a:rPr lang="en-CA" sz="4000">
                <a:solidFill>
                  <a:schemeClr val="tx2"/>
                </a:solidFill>
              </a:rPr>
              <a:t>Game Objectives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A61D19-275B-058A-A831-BEC99C4016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42357" y="1638300"/>
            <a:ext cx="3330531" cy="3581400"/>
          </a:xfrm>
        </p:spPr>
        <p:txBody>
          <a:bodyPr anchor="ctr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chemeClr val="tx2"/>
                </a:solidFill>
                <a:effectLst/>
                <a:latin typeface="Söhne"/>
              </a:rPr>
              <a:t>The game, the objective is to control the spaceship (player) using the left and right arrow keys, dodging falling stars.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chemeClr val="tx2"/>
                </a:solidFill>
                <a:effectLst/>
                <a:latin typeface="Söhne"/>
              </a:rPr>
              <a:t>The longer you survive without colliding with a star, the higher your score becomes. Different levels have different score goals for winning the game.</a:t>
            </a:r>
            <a:endParaRPr lang="en-CA" sz="2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74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9FA30-0C50-3485-4A5B-E819894AF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4" y="741391"/>
            <a:ext cx="3549649" cy="1616203"/>
          </a:xfrm>
        </p:spPr>
        <p:txBody>
          <a:bodyPr anchor="b">
            <a:normAutofit/>
          </a:bodyPr>
          <a:lstStyle/>
          <a:p>
            <a:r>
              <a:rPr lang="en-CA" sz="3200">
                <a:latin typeface="Cascadia Mono" panose="020B0609020000020004" pitchFamily="49" charset="0"/>
              </a:rPr>
              <a:t>Game Instructions</a:t>
            </a:r>
            <a:endParaRPr lang="en-CA" sz="3200"/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98BF1C4-EF53-89F1-2B28-6BC4F8CD08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0" r="3" b="3"/>
          <a:stretch/>
        </p:blipFill>
        <p:spPr>
          <a:xfrm>
            <a:off x="5089243" y="877413"/>
            <a:ext cx="6222628" cy="504309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AFCAD34-1AFC-BC1A-F6B2-C34C6391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89243" y="5858828"/>
            <a:ext cx="6226463" cy="123363"/>
            <a:chOff x="7015162" y="5858828"/>
            <a:chExt cx="4300544" cy="12336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129F4A2-3705-CF87-3DDA-AF9CE9389B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03753" y="3770237"/>
              <a:ext cx="123362" cy="4300544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91B1028-FC76-5583-3A1F-5815A7DCF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09789" y="4876274"/>
              <a:ext cx="123362" cy="2088471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9448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60F37-BF47-E94E-3C90-67E6F633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4" y="741391"/>
            <a:ext cx="3549649" cy="1616203"/>
          </a:xfrm>
        </p:spPr>
        <p:txBody>
          <a:bodyPr anchor="b">
            <a:normAutofit/>
          </a:bodyPr>
          <a:lstStyle/>
          <a:p>
            <a:r>
              <a:rPr lang="en-CA" sz="3200"/>
              <a:t>Select a level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E58F7D-B17F-A79D-C310-6921E2F180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8" r="3496" b="1"/>
          <a:stretch/>
        </p:blipFill>
        <p:spPr>
          <a:xfrm>
            <a:off x="5089243" y="877413"/>
            <a:ext cx="6222628" cy="504309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AFCAD34-1AFC-BC1A-F6B2-C34C6391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89243" y="5858828"/>
            <a:ext cx="6226463" cy="123363"/>
            <a:chOff x="7015162" y="5858828"/>
            <a:chExt cx="4300544" cy="12336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129F4A2-3705-CF87-3DDA-AF9CE9389B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03753" y="3770237"/>
              <a:ext cx="123362" cy="4300544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91B1028-FC76-5583-3A1F-5815A7DCF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09789" y="4876274"/>
              <a:ext cx="123362" cy="2088471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46060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FE7CE-3BB0-1C55-1B10-43FDC15E6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4" y="741391"/>
            <a:ext cx="3549649" cy="1616203"/>
          </a:xfrm>
        </p:spPr>
        <p:txBody>
          <a:bodyPr anchor="b">
            <a:normAutofit/>
          </a:bodyPr>
          <a:lstStyle/>
          <a:p>
            <a:r>
              <a:rPr lang="en-CA" sz="3200"/>
              <a:t>Game 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BC102F-A353-A8BF-C2CD-1F8F921D37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3807"/>
          <a:stretch/>
        </p:blipFill>
        <p:spPr>
          <a:xfrm>
            <a:off x="5089243" y="877413"/>
            <a:ext cx="6222628" cy="504309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AFCAD34-1AFC-BC1A-F6B2-C34C6391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89243" y="5858828"/>
            <a:ext cx="6226463" cy="123363"/>
            <a:chOff x="7015162" y="5858828"/>
            <a:chExt cx="4300544" cy="12336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129F4A2-3705-CF87-3DDA-AF9CE9389B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03753" y="3770237"/>
              <a:ext cx="123362" cy="4300544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91B1028-FC76-5583-3A1F-5815A7DCF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09789" y="4876274"/>
              <a:ext cx="123362" cy="2088471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3978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BFD9-6A61-2D1F-19EA-65213EF8F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4" y="741391"/>
            <a:ext cx="3549649" cy="1616203"/>
          </a:xfrm>
        </p:spPr>
        <p:txBody>
          <a:bodyPr anchor="b">
            <a:normAutofit/>
          </a:bodyPr>
          <a:lstStyle/>
          <a:p>
            <a:r>
              <a:rPr lang="en-CA" sz="3200"/>
              <a:t>Lost message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8E7CF5-811F-A0E0-77F8-F96C8B4506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1468"/>
          <a:stretch/>
        </p:blipFill>
        <p:spPr>
          <a:xfrm>
            <a:off x="5089243" y="877413"/>
            <a:ext cx="6222628" cy="504309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AFCAD34-1AFC-BC1A-F6B2-C34C6391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89243" y="5858828"/>
            <a:ext cx="6226463" cy="123363"/>
            <a:chOff x="7015162" y="5858828"/>
            <a:chExt cx="4300544" cy="12336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129F4A2-3705-CF87-3DDA-AF9CE9389B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03753" y="3770237"/>
              <a:ext cx="123362" cy="4300544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91B1028-FC76-5583-3A1F-5815A7DCF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09789" y="4876274"/>
              <a:ext cx="123362" cy="2088471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3947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47102-4527-EDBD-7E45-9156A6F8C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4" y="741391"/>
            <a:ext cx="3549649" cy="1616203"/>
          </a:xfrm>
        </p:spPr>
        <p:txBody>
          <a:bodyPr anchor="b">
            <a:normAutofit/>
          </a:bodyPr>
          <a:lstStyle/>
          <a:p>
            <a:r>
              <a:rPr lang="en-CA" sz="3200"/>
              <a:t>Win message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BBAC82-2312-74F1-D4FE-C3A60B0F82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2652"/>
          <a:stretch/>
        </p:blipFill>
        <p:spPr>
          <a:xfrm>
            <a:off x="5089243" y="877413"/>
            <a:ext cx="6222628" cy="504309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AFCAD34-1AFC-BC1A-F6B2-C34C6391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89243" y="5858828"/>
            <a:ext cx="6226463" cy="123363"/>
            <a:chOff x="7015162" y="5858828"/>
            <a:chExt cx="4300544" cy="12336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129F4A2-3705-CF87-3DDA-AF9CE9389B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03753" y="3770237"/>
              <a:ext cx="123362" cy="4300544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91B1028-FC76-5583-3A1F-5815A7DCF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09789" y="4876274"/>
              <a:ext cx="123362" cy="2088471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7383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EB115-8D77-8484-4227-830C0200C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4" y="741391"/>
            <a:ext cx="3549649" cy="1616203"/>
          </a:xfrm>
        </p:spPr>
        <p:txBody>
          <a:bodyPr anchor="b">
            <a:normAutofit/>
          </a:bodyPr>
          <a:lstStyle/>
          <a:p>
            <a:r>
              <a:rPr lang="en-CA" sz="3200"/>
              <a:t>Restart the game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F54A80-F3CC-4BEB-7AB6-7480CED39E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1" r="3" b="2042"/>
          <a:stretch/>
        </p:blipFill>
        <p:spPr>
          <a:xfrm>
            <a:off x="5089243" y="877413"/>
            <a:ext cx="6222628" cy="504309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AFCAD34-1AFC-BC1A-F6B2-C34C6391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89243" y="5858828"/>
            <a:ext cx="6226463" cy="123363"/>
            <a:chOff x="7015162" y="5858828"/>
            <a:chExt cx="4300544" cy="12336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129F4A2-3705-CF87-3DDA-AF9CE9389B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03753" y="3770237"/>
              <a:ext cx="123362" cy="4300544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91B1028-FC76-5583-3A1F-5815A7DCF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09789" y="4876274"/>
              <a:ext cx="123362" cy="2088471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1863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80029-75D3-48E4-780B-AE3317496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4" y="741391"/>
            <a:ext cx="3549649" cy="1616203"/>
          </a:xfrm>
        </p:spPr>
        <p:txBody>
          <a:bodyPr anchor="b">
            <a:normAutofit/>
          </a:bodyPr>
          <a:lstStyle/>
          <a:p>
            <a:r>
              <a:rPr lang="en-CA" sz="3200"/>
              <a:t>UML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A9BCBE-5095-EB00-E6E5-FD2EA9B9D7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31" r="2" b="15136"/>
          <a:stretch/>
        </p:blipFill>
        <p:spPr>
          <a:xfrm>
            <a:off x="5089243" y="877413"/>
            <a:ext cx="6222628" cy="504309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AFCAD34-1AFC-BC1A-F6B2-C34C6391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89243" y="5858828"/>
            <a:ext cx="6226463" cy="123363"/>
            <a:chOff x="7015162" y="5858828"/>
            <a:chExt cx="4300544" cy="12336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129F4A2-3705-CF87-3DDA-AF9CE9389B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03753" y="3770237"/>
              <a:ext cx="123362" cy="4300544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91B1028-FC76-5583-3A1F-5815A7DCF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09789" y="4876274"/>
              <a:ext cx="123362" cy="2088471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9111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76</Words>
  <Application>Microsoft Office PowerPoint</Application>
  <PresentationFormat>Widescreen</PresentationFormat>
  <Paragraphs>13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Cascadia Mono</vt:lpstr>
      <vt:lpstr>Söhne</vt:lpstr>
      <vt:lpstr>Office Theme</vt:lpstr>
      <vt:lpstr>SpaceDodge Game</vt:lpstr>
      <vt:lpstr>Game Objectives</vt:lpstr>
      <vt:lpstr>Game Instructions</vt:lpstr>
      <vt:lpstr>Select a level</vt:lpstr>
      <vt:lpstr>Game view</vt:lpstr>
      <vt:lpstr>Lost message</vt:lpstr>
      <vt:lpstr>Win message</vt:lpstr>
      <vt:lpstr>Restart the game</vt:lpstr>
      <vt:lpstr>UML diagram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SpaceDodge Game</dc:title>
  <dc:creator>Karim Mahmoud</dc:creator>
  <cp:lastModifiedBy>Karim Mahmoud</cp:lastModifiedBy>
  <cp:revision>1</cp:revision>
  <dcterms:created xsi:type="dcterms:W3CDTF">2023-11-03T01:44:38Z</dcterms:created>
  <dcterms:modified xsi:type="dcterms:W3CDTF">2023-11-03T02:05:03Z</dcterms:modified>
</cp:coreProperties>
</file>